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5" r:id="rId3"/>
    <p:sldId id="280" r:id="rId4"/>
    <p:sldId id="278" r:id="rId5"/>
    <p:sldId id="279" r:id="rId6"/>
    <p:sldId id="276" r:id="rId7"/>
    <p:sldId id="277" r:id="rId8"/>
    <p:sldId id="257" r:id="rId9"/>
    <p:sldId id="259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_WestCoast_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2130" y="-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881A0-8910-4F0B-8AEA-34D93BDA356D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9E4A8-0A2E-4980-9FC9-2DB156C95D2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01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B6F7A-647A-4FB2-8319-A3F8CE48A5A8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B9213-66A4-4938-A3C7-C4C3F70C1F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715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4814E-F188-47B6-8504-B11CAFCF83BA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A170E-DDBF-4B97-89C7-97E177D33A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6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2A62-545E-4AA8-A2B4-A1C68AF1A166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23643-C45F-4E5E-9A17-5B1CF22317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572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B98DE-1D33-48EF-84B2-AA1A54163516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F1A0D-2793-4C0C-88C0-6101343046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13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D900-6A0A-473E-8720-5EBEFA863D22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4C67-E3F7-4B6D-B25C-DB2B0482C34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64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E98D9-9F79-421B-9F85-5DE8B31DF720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D8355-A068-4933-939E-D0AE04D13F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9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C0FF6-B0C9-4D4A-B830-0E1F315FCC0B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D7F1-50D6-4224-9221-B177CC8557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5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5A6E-8B1A-4C35-A75A-97673F7D4F0E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5F6B7-0866-48E0-B42D-F86C007036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84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8530-4787-422E-92EF-58CD2F073461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8C19-D49A-42C5-91C3-CDDBF6DF70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377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FCCD-ECAB-41AB-B0F1-8C3AFA10E728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FFC2E-359D-427C-9633-9F27C5D68E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754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E2BADD-629C-4AF3-A0C3-D78E311BFAF0}" type="datetimeFigureOut">
              <a:rPr lang="fr-FR"/>
              <a:pPr>
                <a:defRPr/>
              </a:pPr>
              <a:t>23/01/2015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F75881-4077-4E6B-AE72-D44A5AE4BE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evspace.weebly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krystal.bevin@det.nsw.edu.au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/>
          <a:p>
            <a:r>
              <a:rPr lang="fr-CA" altLang="en-US" sz="5400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Welcome</a:t>
            </a:r>
            <a:r>
              <a:rPr lang="fr-CA" altLang="en-US" sz="54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 to </a:t>
            </a:r>
            <a:r>
              <a:rPr lang="fr-CA" altLang="en-US" sz="54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10P1</a:t>
            </a:r>
            <a:r>
              <a:rPr lang="fr-CA" altLang="en-US" sz="40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/>
            </a:r>
            <a:br>
              <a:rPr lang="fr-CA" altLang="en-US" sz="4000" dirty="0" smtClean="0">
                <a:solidFill>
                  <a:schemeClr val="bg1"/>
                </a:solidFill>
                <a:latin typeface="_WestCoast_" panose="03000600000000000000" pitchFamily="66" charset="0"/>
              </a:rPr>
            </a:br>
            <a:r>
              <a:rPr lang="fr-CA" altLang="en-US" sz="40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/>
            </a:r>
            <a:br>
              <a:rPr lang="fr-CA" altLang="en-US" sz="4000" dirty="0" smtClean="0">
                <a:solidFill>
                  <a:schemeClr val="bg1"/>
                </a:solidFill>
                <a:latin typeface="_WestCoast_" panose="03000600000000000000" pitchFamily="66" charset="0"/>
              </a:rPr>
            </a:br>
            <a:r>
              <a:rPr lang="fr-CA" altLang="en-US" sz="2800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with</a:t>
            </a:r>
            <a:r>
              <a:rPr lang="fr-CA" altLang="en-US" sz="28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 Mrs Bevin </a:t>
            </a:r>
            <a:r>
              <a:rPr lang="fr-CA" altLang="en-US" sz="28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in A11</a:t>
            </a:r>
            <a:br>
              <a:rPr lang="fr-CA" altLang="en-US" sz="2800" dirty="0" smtClean="0">
                <a:solidFill>
                  <a:schemeClr val="bg1"/>
                </a:solidFill>
                <a:latin typeface="_WestCoast_" panose="03000600000000000000" pitchFamily="66" charset="0"/>
              </a:rPr>
            </a:br>
            <a:r>
              <a:rPr lang="fr-CA" altLang="en-US" sz="2800" b="1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krystal.bevin@det.nsw.edu.au</a:t>
            </a:r>
            <a:endParaRPr lang="fr-FR" altLang="en-US" sz="2800" b="1" dirty="0" smtClean="0">
              <a:solidFill>
                <a:schemeClr val="bg1"/>
              </a:solidFill>
              <a:latin typeface="_WestCoast_" panose="03000600000000000000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634555" y="53752"/>
            <a:ext cx="6257925" cy="1143000"/>
          </a:xfrm>
        </p:spPr>
        <p:txBody>
          <a:bodyPr/>
          <a:lstStyle/>
          <a:p>
            <a:pPr algn="l"/>
            <a:r>
              <a:rPr lang="fr-CA" altLang="en-US" sz="4000" dirty="0" err="1" smtClean="0">
                <a:latin typeface="_WestCoast_" panose="03000600000000000000" pitchFamily="66" charset="0"/>
              </a:rPr>
              <a:t>Things</a:t>
            </a:r>
            <a:r>
              <a:rPr lang="fr-CA" altLang="en-US" sz="4000" dirty="0" smtClean="0">
                <a:latin typeface="_WestCoast_" panose="03000600000000000000" pitchFamily="66" charset="0"/>
              </a:rPr>
              <a:t> to </a:t>
            </a:r>
            <a:r>
              <a:rPr lang="fr-CA" altLang="en-US" sz="4000" b="1" dirty="0" smtClean="0">
                <a:latin typeface="_WestCoast_" panose="03000600000000000000" pitchFamily="66" charset="0"/>
              </a:rPr>
              <a:t>chat</a:t>
            </a:r>
            <a:r>
              <a:rPr lang="fr-CA" altLang="en-US" sz="4000" dirty="0" smtClean="0">
                <a:latin typeface="_WestCoast_" panose="03000600000000000000" pitchFamily="66" charset="0"/>
              </a:rPr>
              <a:t> about </a:t>
            </a:r>
            <a:endParaRPr lang="fr-FR" altLang="en-US" sz="4000" dirty="0" smtClean="0">
              <a:latin typeface="_WestCoast_" panose="03000600000000000000" pitchFamily="66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196752"/>
            <a:ext cx="6535613" cy="5328592"/>
          </a:xfrm>
        </p:spPr>
        <p:txBody>
          <a:bodyPr/>
          <a:lstStyle/>
          <a:p>
            <a:r>
              <a:rPr lang="fr-FR" altLang="en-US" sz="2000" dirty="0" smtClean="0">
                <a:latin typeface="Century Gothic" panose="020B0502020202020204" pitchFamily="34" charset="0"/>
              </a:rPr>
              <a:t>Discussion of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course –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 smtClean="0">
                <a:latin typeface="Century Gothic" panose="020B0502020202020204" pitchFamily="34" charset="0"/>
              </a:rPr>
              <a:t>Course structure –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asst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schedule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/scope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 smtClean="0">
                <a:latin typeface="Century Gothic" panose="020B0502020202020204" pitchFamily="34" charset="0"/>
              </a:rPr>
              <a:t>Film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Note – return permission slip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 smtClean="0">
                <a:latin typeface="Century Gothic" panose="020B0502020202020204" pitchFamily="34" charset="0"/>
              </a:rPr>
              <a:t>signature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when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received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all docs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r>
              <a:rPr lang="fr-FR" altLang="en-US" sz="2000" dirty="0" smtClean="0">
                <a:latin typeface="Century Gothic" panose="020B0502020202020204" pitchFamily="34" charset="0"/>
              </a:rPr>
              <a:t>Equipment/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workbooks</a:t>
            </a:r>
            <a:r>
              <a:rPr lang="fr-FR" altLang="en-US" sz="2000" dirty="0">
                <a:latin typeface="Century Gothic" panose="020B0502020202020204" pitchFamily="34" charset="0"/>
              </a:rPr>
              <a:t>/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devices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r>
              <a:rPr lang="fr-FR" altLang="en-US" sz="2000" dirty="0" err="1" smtClean="0">
                <a:latin typeface="Century Gothic" panose="020B0502020202020204" pitchFamily="34" charset="0"/>
              </a:rPr>
              <a:t>Using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email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– </a:t>
            </a:r>
            <a:r>
              <a:rPr lang="fr-FR" alt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krystal.bevin@det.nsw.edu.au</a:t>
            </a:r>
            <a:endParaRPr lang="fr-FR" altLang="en-US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altLang="en-US" sz="2000" dirty="0" err="1" smtClean="0">
                <a:latin typeface="Century Gothic" panose="020B0502020202020204" pitchFamily="34" charset="0"/>
              </a:rPr>
              <a:t>Websites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- </a:t>
            </a:r>
            <a:r>
              <a:rPr lang="fr-FR" alt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ccwcenglish.weebly.com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and </a:t>
            </a:r>
            <a:r>
              <a:rPr lang="fr-FR" altLang="en-US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bevspace.weebly.com</a:t>
            </a:r>
            <a:endParaRPr lang="fr-FR" altLang="en-US" sz="2000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fr-FR" altLang="en-US" sz="2000" b="1" dirty="0" smtClean="0">
                <a:latin typeface="Century Gothic" panose="020B0502020202020204" pitchFamily="34" charset="0"/>
              </a:rPr>
              <a:t>A-</a:t>
            </a:r>
            <a:r>
              <a:rPr lang="fr-FR" altLang="en-US" sz="2000" b="1" dirty="0" err="1" smtClean="0">
                <a:latin typeface="Century Gothic" panose="020B0502020202020204" pitchFamily="34" charset="0"/>
              </a:rPr>
              <a:t>stream</a:t>
            </a:r>
            <a:r>
              <a:rPr lang="fr-FR" altLang="en-US" sz="2000" b="1" dirty="0" smtClean="0">
                <a:latin typeface="Century Gothic" panose="020B0502020202020204" pitchFamily="34" charset="0"/>
              </a:rPr>
              <a:t> expectations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–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>
                <a:latin typeface="Century Gothic" panose="020B0502020202020204" pitchFamily="34" charset="0"/>
              </a:rPr>
              <a:t>D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ue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dates +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homework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 err="1" smtClean="0">
                <a:latin typeface="Century Gothic" panose="020B0502020202020204" pitchFamily="34" charset="0"/>
              </a:rPr>
              <a:t>Diary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/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calendar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use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 err="1">
                <a:latin typeface="Century Gothic" panose="020B0502020202020204" pitchFamily="34" charset="0"/>
              </a:rPr>
              <a:t>Q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uality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workbook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organisation</a:t>
            </a:r>
            <a:endParaRPr lang="fr-FR" altLang="en-US" sz="2000" dirty="0">
              <a:latin typeface="Century Gothic" panose="020B0502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 smtClean="0">
                <a:latin typeface="Century Gothic" panose="020B0502020202020204" pitchFamily="34" charset="0"/>
              </a:rPr>
              <a:t>Wide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reading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dirty="0" err="1" smtClean="0">
                <a:latin typeface="Century Gothic" panose="020B0502020202020204" pitchFamily="34" charset="0"/>
              </a:rPr>
              <a:t>Competitions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r>
              <a:rPr lang="fr-FR" altLang="en-US" sz="2000" i="1" dirty="0" err="1" smtClean="0">
                <a:latin typeface="Century Gothic" panose="020B0502020202020204" pitchFamily="34" charset="0"/>
              </a:rPr>
              <a:t>Step</a:t>
            </a:r>
            <a:r>
              <a:rPr lang="fr-FR" altLang="en-US" sz="2000" i="1" dirty="0" smtClean="0">
                <a:latin typeface="Century Gothic" panose="020B0502020202020204" pitchFamily="34" charset="0"/>
              </a:rPr>
              <a:t> Up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program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056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2634555" y="53752"/>
            <a:ext cx="6257925" cy="1143000"/>
          </a:xfrm>
        </p:spPr>
        <p:txBody>
          <a:bodyPr/>
          <a:lstStyle/>
          <a:p>
            <a:pPr algn="l"/>
            <a:r>
              <a:rPr lang="fr-CA" altLang="en-US" sz="4000" dirty="0" err="1" smtClean="0">
                <a:latin typeface="_WestCoast_" panose="03000600000000000000" pitchFamily="66" charset="0"/>
              </a:rPr>
              <a:t>What</a:t>
            </a:r>
            <a:r>
              <a:rPr lang="fr-CA" altLang="en-US" sz="4000" dirty="0" smtClean="0">
                <a:latin typeface="_WestCoast_" panose="03000600000000000000" pitchFamily="66" charset="0"/>
              </a:rPr>
              <a:t> </a:t>
            </a:r>
            <a:r>
              <a:rPr lang="fr-CA" altLang="en-US" sz="4000" b="1" dirty="0" err="1" smtClean="0">
                <a:latin typeface="_WestCoast_" panose="03000600000000000000" pitchFamily="66" charset="0"/>
              </a:rPr>
              <a:t>else</a:t>
            </a:r>
            <a:r>
              <a:rPr lang="fr-CA" altLang="en-US" sz="4000" dirty="0" smtClean="0">
                <a:latin typeface="_WestCoast_" panose="03000600000000000000" pitchFamily="66" charset="0"/>
              </a:rPr>
              <a:t>?</a:t>
            </a:r>
            <a:endParaRPr lang="fr-FR" altLang="en-US" sz="4000" dirty="0" smtClean="0">
              <a:latin typeface="_WestCoast_" panose="03000600000000000000" pitchFamily="66" charset="0"/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2428875" y="1196752"/>
            <a:ext cx="6535613" cy="5328592"/>
          </a:xfrm>
        </p:spPr>
        <p:txBody>
          <a:bodyPr/>
          <a:lstStyle/>
          <a:p>
            <a:r>
              <a:rPr lang="fr-FR" altLang="en-US" sz="2000" dirty="0" smtClean="0">
                <a:latin typeface="Century Gothic" panose="020B0502020202020204" pitchFamily="34" charset="0"/>
              </a:rPr>
              <a:t>Focus on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vocabulary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development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endParaRPr lang="fr-FR" altLang="en-US" sz="2000" dirty="0" smtClean="0">
              <a:latin typeface="Century Gothic" panose="020B0502020202020204" pitchFamily="34" charset="0"/>
            </a:endParaRPr>
          </a:p>
          <a:p>
            <a:r>
              <a:rPr lang="fr-FR" altLang="en-US" sz="2000" dirty="0" err="1" smtClean="0">
                <a:latin typeface="Century Gothic" panose="020B0502020202020204" pitchFamily="34" charset="0"/>
              </a:rPr>
              <a:t>Ask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questions and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seek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feedback –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most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importantly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,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be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prepared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to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apply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the feedback –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this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may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involve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multiple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drafts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…</a:t>
            </a:r>
          </a:p>
          <a:p>
            <a:pPr marL="0" indent="0">
              <a:buNone/>
            </a:pPr>
            <a:endParaRPr lang="fr-FR" altLang="en-US" sz="2000" dirty="0" smtClean="0">
              <a:latin typeface="Century Gothic" panose="020B0502020202020204" pitchFamily="34" charset="0"/>
            </a:endParaRPr>
          </a:p>
          <a:p>
            <a:r>
              <a:rPr lang="fr-FR" altLang="en-US" sz="2000" dirty="0" smtClean="0">
                <a:latin typeface="Century Gothic" panose="020B0502020202020204" pitchFamily="34" charset="0"/>
              </a:rPr>
              <a:t>Read,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write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, blog and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watch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films 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for fun</a:t>
            </a:r>
          </a:p>
          <a:p>
            <a:pPr marL="0" indent="0">
              <a:buNone/>
            </a:pPr>
            <a:endParaRPr lang="fr-FR" altLang="en-US" sz="2000" dirty="0" smtClean="0">
              <a:latin typeface="Century Gothic" panose="020B0502020202020204" pitchFamily="34" charset="0"/>
            </a:endParaRPr>
          </a:p>
          <a:p>
            <a:r>
              <a:rPr lang="fr-FR" altLang="en-US" sz="2000" dirty="0" smtClean="0">
                <a:latin typeface="Century Gothic" panose="020B0502020202020204" pitchFamily="34" charset="0"/>
              </a:rPr>
              <a:t>Be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prepared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to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work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individually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and in groups (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that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you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may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not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choose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buNone/>
            </a:pPr>
            <a:endParaRPr lang="fr-FR" altLang="en-US" sz="2000" dirty="0" smtClean="0">
              <a:latin typeface="Century Gothic" panose="020B0502020202020204" pitchFamily="34" charset="0"/>
            </a:endParaRPr>
          </a:p>
          <a:p>
            <a:r>
              <a:rPr lang="fr-FR" altLang="en-US" sz="2000" dirty="0" smtClean="0">
                <a:latin typeface="Century Gothic" panose="020B0502020202020204" pitchFamily="34" charset="0"/>
              </a:rPr>
              <a:t>Be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ready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to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share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and to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give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constructive,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considered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and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kind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critique (and to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receive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it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 </a:t>
            </a:r>
            <a:r>
              <a:rPr lang="fr-FR" altLang="en-US" sz="2000" dirty="0" err="1" smtClean="0">
                <a:latin typeface="Century Gothic" panose="020B0502020202020204" pitchFamily="34" charset="0"/>
              </a:rPr>
              <a:t>gracefully</a:t>
            </a:r>
            <a:r>
              <a:rPr lang="fr-FR" altLang="en-US" sz="2000" dirty="0" smtClean="0">
                <a:latin typeface="Century Gothic" panose="020B0502020202020204" pitchFamily="34" charset="0"/>
              </a:rPr>
              <a:t>)</a:t>
            </a:r>
            <a:endParaRPr lang="fr-FR" altLang="en-US" sz="2000" dirty="0" smtClean="0">
              <a:latin typeface="Century Gothic" panose="020B0502020202020204" pitchFamily="34" charset="0"/>
            </a:endParaRPr>
          </a:p>
          <a:p>
            <a:endParaRPr lang="fr-F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191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6" y="476672"/>
            <a:ext cx="891538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70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4"/>
            <a:ext cx="9001125" cy="598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680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059304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968" y="202630"/>
            <a:ext cx="3610744" cy="418058"/>
          </a:xfrm>
        </p:spPr>
        <p:txBody>
          <a:bodyPr/>
          <a:lstStyle/>
          <a:p>
            <a:r>
              <a:rPr lang="en-AU" sz="2000" dirty="0" smtClean="0">
                <a:solidFill>
                  <a:schemeClr val="bg1"/>
                </a:solidFill>
              </a:rPr>
              <a:t>BEVSPACE.WEEBLY.COM</a:t>
            </a:r>
            <a:endParaRPr lang="en-A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563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3759175"/>
            <a:ext cx="7772400" cy="1470025"/>
          </a:xfrm>
        </p:spPr>
        <p:txBody>
          <a:bodyPr/>
          <a:lstStyle/>
          <a:p>
            <a:r>
              <a:rPr lang="fr-CA" altLang="en-US" sz="5400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Any</a:t>
            </a:r>
            <a:r>
              <a:rPr lang="fr-CA" altLang="en-US" sz="54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 </a:t>
            </a:r>
            <a:r>
              <a:rPr lang="fr-CA" altLang="en-US" sz="5400" b="1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questions</a:t>
            </a:r>
            <a:r>
              <a:rPr lang="fr-CA" altLang="en-US" sz="54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 </a:t>
            </a:r>
            <a:r>
              <a:rPr lang="fr-CA" altLang="en-US" sz="5400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so</a:t>
            </a:r>
            <a:r>
              <a:rPr lang="fr-CA" altLang="en-US" sz="5400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 far?</a:t>
            </a:r>
            <a:endParaRPr lang="fr-FR" altLang="en-US" sz="2800" dirty="0" smtClean="0">
              <a:solidFill>
                <a:schemeClr val="bg1"/>
              </a:solidFill>
              <a:latin typeface="_WestCoast_" panose="0300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4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fr-CA" altLang="en-US" sz="4000" b="1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Connection </a:t>
            </a:r>
            <a:r>
              <a:rPr lang="fr-CA" altLang="en-US" sz="4000" b="1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with</a:t>
            </a:r>
            <a:r>
              <a:rPr lang="fr-CA" altLang="en-US" sz="4000" b="1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 English </a:t>
            </a:r>
            <a:r>
              <a:rPr lang="fr-CA" altLang="en-US" sz="4000" b="1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Task</a:t>
            </a:r>
            <a:endParaRPr lang="fr-FR" altLang="en-US" sz="4000" b="1" dirty="0" smtClean="0">
              <a:solidFill>
                <a:schemeClr val="bg1"/>
              </a:solidFill>
              <a:latin typeface="_WestCoast_" panose="03000600000000000000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97102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2600" dirty="0" smtClean="0">
                <a:latin typeface="Century Gothic" panose="020B0502020202020204" pitchFamily="34" charset="0"/>
              </a:rPr>
              <a:t>As an A-</a:t>
            </a:r>
            <a:r>
              <a:rPr lang="fr-FR" sz="2600" dirty="0" err="1" smtClean="0">
                <a:latin typeface="Century Gothic" panose="020B0502020202020204" pitchFamily="34" charset="0"/>
              </a:rPr>
              <a:t>stream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student</a:t>
            </a:r>
            <a:r>
              <a:rPr lang="fr-FR" sz="2600" dirty="0" smtClean="0">
                <a:latin typeface="Century Gothic" panose="020B0502020202020204" pitchFamily="34" charset="0"/>
              </a:rPr>
              <a:t>, </a:t>
            </a:r>
            <a:r>
              <a:rPr lang="fr-FR" sz="2600" dirty="0" err="1" smtClean="0">
                <a:latin typeface="Century Gothic" panose="020B0502020202020204" pitchFamily="34" charset="0"/>
              </a:rPr>
              <a:t>you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should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endeavour</a:t>
            </a:r>
            <a:r>
              <a:rPr lang="fr-FR" sz="2600" dirty="0" smtClean="0">
                <a:latin typeface="Century Gothic" panose="020B0502020202020204" pitchFamily="34" charset="0"/>
              </a:rPr>
              <a:t> to </a:t>
            </a:r>
            <a:r>
              <a:rPr lang="fr-FR" sz="2600" dirty="0" err="1" smtClean="0">
                <a:latin typeface="Century Gothic" panose="020B0502020202020204" pitchFamily="34" charset="0"/>
              </a:rPr>
              <a:t>foster</a:t>
            </a:r>
            <a:r>
              <a:rPr lang="fr-FR" sz="2600" dirty="0" smtClean="0">
                <a:latin typeface="Century Gothic" panose="020B0502020202020204" pitchFamily="34" charset="0"/>
              </a:rPr>
              <a:t> and </a:t>
            </a:r>
            <a:r>
              <a:rPr lang="fr-FR" sz="2600" dirty="0" err="1" smtClean="0">
                <a:latin typeface="Century Gothic" panose="020B0502020202020204" pitchFamily="34" charset="0"/>
              </a:rPr>
              <a:t>develop</a:t>
            </a:r>
            <a:r>
              <a:rPr lang="fr-FR" sz="2600" dirty="0" smtClean="0">
                <a:latin typeface="Century Gothic" panose="020B0502020202020204" pitchFamily="34" charset="0"/>
              </a:rPr>
              <a:t> a </a:t>
            </a:r>
            <a:r>
              <a:rPr lang="fr-FR" sz="2600" dirty="0" err="1" smtClean="0">
                <a:latin typeface="Century Gothic" panose="020B0502020202020204" pitchFamily="34" charset="0"/>
              </a:rPr>
              <a:t>genuine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connection</a:t>
            </a:r>
            <a:r>
              <a:rPr lang="fr-FR" sz="2600" dirty="0" smtClean="0">
                <a:latin typeface="Century Gothic" panose="020B0502020202020204" pitchFamily="34" charset="0"/>
              </a:rPr>
              <a:t> to </a:t>
            </a:r>
            <a:r>
              <a:rPr lang="fr-FR" sz="2600" dirty="0" err="1" smtClean="0">
                <a:latin typeface="Century Gothic" panose="020B0502020202020204" pitchFamily="34" charset="0"/>
              </a:rPr>
              <a:t>this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subject</a:t>
            </a:r>
            <a:r>
              <a:rPr lang="fr-FR" sz="26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800" dirty="0"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4300" b="1" dirty="0" smtClean="0">
                <a:latin typeface="_WestCoast_" panose="03000600000000000000" pitchFamily="66" charset="0"/>
              </a:rPr>
              <a:t>So, </a:t>
            </a:r>
            <a:r>
              <a:rPr lang="fr-FR" sz="4300" b="1" dirty="0" err="1" smtClean="0">
                <a:latin typeface="_WestCoast_" panose="03000600000000000000" pitchFamily="66" charset="0"/>
              </a:rPr>
              <a:t>what</a:t>
            </a:r>
            <a:r>
              <a:rPr lang="fr-FR" sz="4300" b="1" dirty="0" smtClean="0">
                <a:latin typeface="_WestCoast_" panose="03000600000000000000" pitchFamily="66" charset="0"/>
              </a:rPr>
              <a:t> </a:t>
            </a:r>
            <a:r>
              <a:rPr lang="fr-FR" sz="4300" b="1" dirty="0" err="1" smtClean="0">
                <a:latin typeface="_WestCoast_" panose="03000600000000000000" pitchFamily="66" charset="0"/>
              </a:rPr>
              <a:t>is</a:t>
            </a:r>
            <a:r>
              <a:rPr lang="fr-FR" sz="4300" b="1" dirty="0" smtClean="0">
                <a:latin typeface="_WestCoast_" panose="03000600000000000000" pitchFamily="66" charset="0"/>
              </a:rPr>
              <a:t> </a:t>
            </a:r>
            <a:r>
              <a:rPr lang="fr-FR" sz="4300" b="1" dirty="0" err="1" smtClean="0">
                <a:solidFill>
                  <a:srgbClr val="FF0000"/>
                </a:solidFill>
                <a:latin typeface="_WestCoast_" panose="03000600000000000000" pitchFamily="66" charset="0"/>
              </a:rPr>
              <a:t>your</a:t>
            </a:r>
            <a:r>
              <a:rPr lang="fr-FR" sz="4300" b="1" dirty="0" smtClean="0">
                <a:solidFill>
                  <a:srgbClr val="FF0000"/>
                </a:solidFill>
                <a:latin typeface="_WestCoast_" panose="03000600000000000000" pitchFamily="66" charset="0"/>
              </a:rPr>
              <a:t> </a:t>
            </a:r>
            <a:r>
              <a:rPr lang="fr-FR" sz="4300" b="1" dirty="0" err="1" smtClean="0">
                <a:latin typeface="_WestCoast_" panose="03000600000000000000" pitchFamily="66" charset="0"/>
              </a:rPr>
              <a:t>connection</a:t>
            </a:r>
            <a:r>
              <a:rPr lang="fr-FR" sz="4300" b="1" dirty="0" smtClean="0">
                <a:latin typeface="_WestCoast_" panose="03000600000000000000" pitchFamily="66" charset="0"/>
              </a:rPr>
              <a:t> to English?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600" dirty="0" smtClean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FR" sz="2600" dirty="0" smtClean="0">
                <a:latin typeface="Century Gothic" panose="020B0502020202020204" pitchFamily="34" charset="0"/>
              </a:rPr>
              <a:t>Do </a:t>
            </a:r>
            <a:r>
              <a:rPr lang="fr-FR" sz="2600" dirty="0" err="1" smtClean="0">
                <a:latin typeface="Century Gothic" panose="020B0502020202020204" pitchFamily="34" charset="0"/>
              </a:rPr>
              <a:t>you</a:t>
            </a:r>
            <a:r>
              <a:rPr lang="fr-FR" sz="2600" dirty="0" smtClean="0">
                <a:latin typeface="Century Gothic" panose="020B0502020202020204" pitchFamily="34" charset="0"/>
              </a:rPr>
              <a:t> have a </a:t>
            </a:r>
            <a:r>
              <a:rPr lang="fr-FR" sz="2600" b="1" dirty="0" err="1" smtClean="0">
                <a:latin typeface="Century Gothic" panose="020B0502020202020204" pitchFamily="34" charset="0"/>
              </a:rPr>
              <a:t>favourite</a:t>
            </a:r>
            <a:r>
              <a:rPr lang="fr-FR" sz="2600" dirty="0" smtClean="0">
                <a:latin typeface="Century Gothic" panose="020B0502020202020204" pitchFamily="34" charset="0"/>
              </a:rPr>
              <a:t> book, film or blog? Do </a:t>
            </a:r>
            <a:r>
              <a:rPr lang="fr-FR" sz="2600" dirty="0" err="1" smtClean="0">
                <a:latin typeface="Century Gothic" panose="020B0502020202020204" pitchFamily="34" charset="0"/>
              </a:rPr>
              <a:t>you</a:t>
            </a:r>
            <a:r>
              <a:rPr lang="fr-FR" sz="2600" dirty="0" smtClean="0">
                <a:latin typeface="Century Gothic" panose="020B0502020202020204" pitchFamily="34" charset="0"/>
              </a:rPr>
              <a:t> have a </a:t>
            </a:r>
            <a:r>
              <a:rPr lang="fr-FR" sz="2600" b="1" dirty="0" smtClean="0">
                <a:latin typeface="Century Gothic" panose="020B0502020202020204" pitchFamily="34" charset="0"/>
              </a:rPr>
              <a:t>passion</a:t>
            </a:r>
            <a:r>
              <a:rPr lang="fr-FR" sz="2600" dirty="0" smtClean="0">
                <a:latin typeface="Century Gothic" panose="020B0502020202020204" pitchFamily="34" charset="0"/>
              </a:rPr>
              <a:t> for </a:t>
            </a:r>
            <a:r>
              <a:rPr lang="fr-FR" sz="2600" dirty="0" err="1" smtClean="0">
                <a:latin typeface="Century Gothic" panose="020B0502020202020204" pitchFamily="34" charset="0"/>
              </a:rPr>
              <a:t>writing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poetry</a:t>
            </a:r>
            <a:r>
              <a:rPr lang="fr-FR" sz="2600" dirty="0" smtClean="0">
                <a:latin typeface="Century Gothic" panose="020B0502020202020204" pitchFamily="34" charset="0"/>
              </a:rPr>
              <a:t>, </a:t>
            </a:r>
            <a:r>
              <a:rPr lang="fr-FR" sz="2600" dirty="0" err="1" smtClean="0">
                <a:latin typeface="Century Gothic" panose="020B0502020202020204" pitchFamily="34" charset="0"/>
              </a:rPr>
              <a:t>debating</a:t>
            </a:r>
            <a:r>
              <a:rPr lang="fr-FR" sz="2600" dirty="0" smtClean="0">
                <a:latin typeface="Century Gothic" panose="020B0502020202020204" pitchFamily="34" charset="0"/>
              </a:rPr>
              <a:t> or </a:t>
            </a:r>
            <a:r>
              <a:rPr lang="fr-FR" sz="2600" dirty="0" err="1" smtClean="0">
                <a:latin typeface="Century Gothic" panose="020B0502020202020204" pitchFamily="34" charset="0"/>
              </a:rPr>
              <a:t>critical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thinking</a:t>
            </a:r>
            <a:r>
              <a:rPr lang="fr-FR" sz="2600" dirty="0" smtClean="0">
                <a:latin typeface="Century Gothic" panose="020B0502020202020204" pitchFamily="34" charset="0"/>
              </a:rPr>
              <a:t>? </a:t>
            </a:r>
            <a:r>
              <a:rPr lang="fr-FR" sz="2600" dirty="0" err="1" smtClean="0">
                <a:latin typeface="Century Gothic" panose="020B0502020202020204" pitchFamily="34" charset="0"/>
              </a:rPr>
              <a:t>What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is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it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that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will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b="1" dirty="0" smtClean="0">
                <a:latin typeface="Century Gothic" panose="020B0502020202020204" pitchFamily="34" charset="0"/>
              </a:rPr>
              <a:t>help </a:t>
            </a:r>
            <a:r>
              <a:rPr lang="fr-FR" sz="2600" b="1" dirty="0" err="1" smtClean="0">
                <a:latin typeface="Century Gothic" panose="020B0502020202020204" pitchFamily="34" charset="0"/>
              </a:rPr>
              <a:t>you</a:t>
            </a:r>
            <a:r>
              <a:rPr lang="fr-FR" sz="2600" b="1" dirty="0" smtClean="0">
                <a:latin typeface="Century Gothic" panose="020B0502020202020204" pitchFamily="34" charset="0"/>
              </a:rPr>
              <a:t> </a:t>
            </a:r>
            <a:r>
              <a:rPr lang="fr-FR" sz="2600" dirty="0" smtClean="0">
                <a:latin typeface="Century Gothic" panose="020B0502020202020204" pitchFamily="34" charset="0"/>
              </a:rPr>
              <a:t>to </a:t>
            </a:r>
            <a:r>
              <a:rPr lang="fr-FR" sz="2600" b="1" dirty="0" err="1" smtClean="0">
                <a:latin typeface="Century Gothic" panose="020B0502020202020204" pitchFamily="34" charset="0"/>
              </a:rPr>
              <a:t>connect</a:t>
            </a:r>
            <a:r>
              <a:rPr lang="fr-FR" sz="2600" b="1" dirty="0" smtClean="0">
                <a:latin typeface="Century Gothic" panose="020B0502020202020204" pitchFamily="34" charset="0"/>
              </a:rPr>
              <a:t> to English </a:t>
            </a:r>
            <a:r>
              <a:rPr lang="fr-FR" sz="2600" dirty="0" smtClean="0">
                <a:latin typeface="Century Gothic" panose="020B0502020202020204" pitchFamily="34" charset="0"/>
              </a:rPr>
              <a:t>and </a:t>
            </a:r>
            <a:r>
              <a:rPr lang="fr-FR" sz="2600" dirty="0" err="1" smtClean="0">
                <a:latin typeface="Century Gothic" panose="020B0502020202020204" pitchFamily="34" charset="0"/>
              </a:rPr>
              <a:t>succeed</a:t>
            </a:r>
            <a:r>
              <a:rPr lang="fr-FR" sz="2600" dirty="0" smtClean="0">
                <a:latin typeface="Century Gothic" panose="020B0502020202020204" pitchFamily="34" charset="0"/>
              </a:rPr>
              <a:t> in </a:t>
            </a:r>
            <a:r>
              <a:rPr lang="fr-FR" sz="2600" dirty="0" err="1" smtClean="0">
                <a:latin typeface="Century Gothic" panose="020B0502020202020204" pitchFamily="34" charset="0"/>
              </a:rPr>
              <a:t>this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subject</a:t>
            </a:r>
            <a:r>
              <a:rPr lang="fr-FR" sz="2600" dirty="0" smtClean="0">
                <a:latin typeface="Century Gothic" panose="020B0502020202020204" pitchFamily="34" charset="0"/>
              </a:rPr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600" dirty="0" smtClean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fr-CA" altLang="en-US" sz="4000" b="1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First </a:t>
            </a:r>
            <a:r>
              <a:rPr lang="fr-CA" altLang="en-US" sz="4000" b="1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writing</a:t>
            </a:r>
            <a:r>
              <a:rPr lang="fr-CA" altLang="en-US" sz="4000" b="1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 </a:t>
            </a:r>
            <a:r>
              <a:rPr lang="fr-CA" altLang="en-US" sz="4000" b="1" dirty="0" err="1" smtClean="0">
                <a:solidFill>
                  <a:schemeClr val="bg1"/>
                </a:solidFill>
                <a:latin typeface="_WestCoast_" panose="03000600000000000000" pitchFamily="66" charset="0"/>
              </a:rPr>
              <a:t>task</a:t>
            </a:r>
            <a:r>
              <a:rPr lang="fr-CA" altLang="en-US" sz="4000" b="1" dirty="0" smtClean="0">
                <a:solidFill>
                  <a:schemeClr val="bg1"/>
                </a:solidFill>
                <a:latin typeface="_WestCoast_" panose="03000600000000000000" pitchFamily="66" charset="0"/>
              </a:rPr>
              <a:t>…</a:t>
            </a:r>
            <a:endParaRPr lang="fr-FR" altLang="en-US" sz="4000" b="1" dirty="0" smtClean="0">
              <a:solidFill>
                <a:schemeClr val="bg1"/>
              </a:solidFill>
              <a:latin typeface="_WestCoast_" panose="03000600000000000000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00250"/>
            <a:ext cx="8229600" cy="4597102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2600" dirty="0" err="1" smtClean="0">
                <a:latin typeface="Century Gothic" panose="020B0502020202020204" pitchFamily="34" charset="0"/>
              </a:rPr>
              <a:t>Introduce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yourself</a:t>
            </a:r>
            <a:r>
              <a:rPr lang="fr-FR" sz="2600" dirty="0" smtClean="0">
                <a:latin typeface="Century Gothic" panose="020B0502020202020204" pitchFamily="34" charset="0"/>
              </a:rPr>
              <a:t> and </a:t>
            </a:r>
            <a:r>
              <a:rPr lang="fr-FR" sz="2600" dirty="0" err="1" smtClean="0">
                <a:latin typeface="Century Gothic" panose="020B0502020202020204" pitchFamily="34" charset="0"/>
              </a:rPr>
              <a:t>respond</a:t>
            </a:r>
            <a:r>
              <a:rPr lang="fr-FR" sz="2600" dirty="0" smtClean="0">
                <a:latin typeface="Century Gothic" panose="020B0502020202020204" pitchFamily="34" charset="0"/>
              </a:rPr>
              <a:t> to the question in </a:t>
            </a:r>
            <a:r>
              <a:rPr lang="fr-FR" sz="2600" dirty="0" err="1" smtClean="0">
                <a:latin typeface="Century Gothic" panose="020B0502020202020204" pitchFamily="34" charset="0"/>
              </a:rPr>
              <a:t>any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form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you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like</a:t>
            </a:r>
            <a:r>
              <a:rPr lang="fr-FR" sz="2600" dirty="0" smtClean="0">
                <a:latin typeface="Century Gothic" panose="020B0502020202020204" pitchFamily="34" charset="0"/>
              </a:rPr>
              <a:t>.</a:t>
            </a:r>
            <a:r>
              <a:rPr lang="fr-FR" sz="2600" dirty="0">
                <a:latin typeface="Century Gothic" panose="020B0502020202020204" pitchFamily="34" charset="0"/>
              </a:rPr>
              <a:t> </a:t>
            </a:r>
            <a:r>
              <a:rPr lang="fr-FR" sz="2600" dirty="0" smtClean="0">
                <a:latin typeface="Century Gothic" panose="020B0502020202020204" pitchFamily="34" charset="0"/>
              </a:rPr>
              <a:t>You </a:t>
            </a:r>
            <a:r>
              <a:rPr lang="fr-FR" sz="2600" dirty="0" err="1" smtClean="0">
                <a:latin typeface="Century Gothic" panose="020B0502020202020204" pitchFamily="34" charset="0"/>
              </a:rPr>
              <a:t>may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interpret</a:t>
            </a:r>
            <a:r>
              <a:rPr lang="fr-FR" sz="2600" dirty="0" smtClean="0">
                <a:latin typeface="Century Gothic" panose="020B0502020202020204" pitchFamily="34" charset="0"/>
              </a:rPr>
              <a:t> the question </a:t>
            </a:r>
            <a:r>
              <a:rPr lang="fr-FR" sz="2600" dirty="0" err="1" smtClean="0">
                <a:latin typeface="Century Gothic" panose="020B0502020202020204" pitchFamily="34" charset="0"/>
              </a:rPr>
              <a:t>creatively</a:t>
            </a:r>
            <a:r>
              <a:rPr lang="fr-FR" sz="2600" dirty="0" smtClean="0">
                <a:latin typeface="Century Gothic" panose="020B0502020202020204" pitchFamily="34" charset="0"/>
              </a:rPr>
              <a:t>. The </a:t>
            </a:r>
            <a:r>
              <a:rPr lang="fr-FR" sz="2600" dirty="0" err="1" smtClean="0">
                <a:latin typeface="Century Gothic" panose="020B0502020202020204" pitchFamily="34" charset="0"/>
              </a:rPr>
              <a:t>length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is</a:t>
            </a:r>
            <a:r>
              <a:rPr lang="fr-FR" sz="2600" dirty="0" smtClean="0">
                <a:latin typeface="Century Gothic" panose="020B0502020202020204" pitchFamily="34" charset="0"/>
              </a:rPr>
              <a:t> up to </a:t>
            </a:r>
            <a:r>
              <a:rPr lang="fr-FR" sz="2600" dirty="0" err="1" smtClean="0">
                <a:latin typeface="Century Gothic" panose="020B0502020202020204" pitchFamily="34" charset="0"/>
              </a:rPr>
              <a:t>you</a:t>
            </a:r>
            <a:r>
              <a:rPr lang="fr-FR" sz="2600" dirty="0" smtClean="0">
                <a:latin typeface="Century Gothic" panose="020B0502020202020204" pitchFamily="34" charset="0"/>
              </a:rPr>
              <a:t>…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fr-FR" sz="2600" i="1" dirty="0">
              <a:latin typeface="Century Gothic" panose="020B0502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2600" i="1" dirty="0" smtClean="0">
                <a:latin typeface="Century Gothic" panose="020B0502020202020204" pitchFamily="34" charset="0"/>
              </a:rPr>
              <a:t>But </a:t>
            </a:r>
            <a:r>
              <a:rPr lang="fr-FR" sz="2600" i="1" dirty="0" err="1" smtClean="0">
                <a:latin typeface="Century Gothic" panose="020B0502020202020204" pitchFamily="34" charset="0"/>
              </a:rPr>
              <a:t>remember</a:t>
            </a:r>
            <a:r>
              <a:rPr lang="fr-FR" sz="2600" i="1" dirty="0" smtClean="0">
                <a:latin typeface="Century Gothic" panose="020B0502020202020204" pitchFamily="34" charset="0"/>
              </a:rPr>
              <a:t>, first impressions are </a:t>
            </a:r>
            <a:r>
              <a:rPr lang="fr-FR" sz="2600" i="1" dirty="0" err="1" smtClean="0">
                <a:latin typeface="Century Gothic" panose="020B0502020202020204" pitchFamily="34" charset="0"/>
              </a:rPr>
              <a:t>everything</a:t>
            </a:r>
            <a:r>
              <a:rPr lang="fr-FR" sz="2600" i="1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fr-FR" sz="2600" dirty="0" smtClean="0">
              <a:latin typeface="Century Gothic" panose="020B0502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2600" dirty="0" smtClean="0">
                <a:latin typeface="Century Gothic" panose="020B0502020202020204" pitchFamily="34" charset="0"/>
              </a:rPr>
              <a:t>Email </a:t>
            </a:r>
            <a:r>
              <a:rPr lang="fr-FR" sz="2600" dirty="0" smtClean="0">
                <a:latin typeface="Century Gothic" panose="020B0502020202020204" pitchFamily="34" charset="0"/>
              </a:rPr>
              <a:t>or </a:t>
            </a:r>
            <a:r>
              <a:rPr lang="fr-FR" sz="2600" dirty="0" err="1" smtClean="0">
                <a:latin typeface="Century Gothic" panose="020B0502020202020204" pitchFamily="34" charset="0"/>
              </a:rPr>
              <a:t>submit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your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err="1" smtClean="0">
                <a:latin typeface="Century Gothic" panose="020B0502020202020204" pitchFamily="34" charset="0"/>
              </a:rPr>
              <a:t>response</a:t>
            </a:r>
            <a:r>
              <a:rPr lang="fr-FR" sz="2600" dirty="0" smtClean="0">
                <a:latin typeface="Century Gothic" panose="020B0502020202020204" pitchFamily="34" charset="0"/>
              </a:rPr>
              <a:t> </a:t>
            </a:r>
            <a:r>
              <a:rPr lang="fr-FR" sz="2600" dirty="0" smtClean="0">
                <a:latin typeface="Century Gothic" panose="020B0502020202020204" pitchFamily="34" charset="0"/>
              </a:rPr>
              <a:t>to Mrs Bevin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2600" dirty="0" smtClean="0">
                <a:latin typeface="Century Gothic" panose="020B0502020202020204" pitchFamily="34" charset="0"/>
              </a:rPr>
              <a:t>by </a:t>
            </a:r>
            <a:r>
              <a:rPr lang="fr-FR" sz="2600" dirty="0" smtClean="0">
                <a:latin typeface="Century Gothic" panose="020B0502020202020204" pitchFamily="34" charset="0"/>
              </a:rPr>
              <a:t>9am </a:t>
            </a:r>
            <a:r>
              <a:rPr lang="fr-FR" sz="2600" dirty="0" err="1" smtClean="0">
                <a:latin typeface="Century Gothic" panose="020B0502020202020204" pitchFamily="34" charset="0"/>
              </a:rPr>
              <a:t>tomorrow</a:t>
            </a:r>
            <a:r>
              <a:rPr lang="fr-FR" sz="2600" dirty="0" smtClean="0">
                <a:latin typeface="Century Gothic" panose="020B0502020202020204" pitchFamily="34" charset="0"/>
              </a:rPr>
              <a:t>.</a:t>
            </a:r>
            <a:endParaRPr lang="fr-FR" sz="2600" dirty="0" smtClean="0">
              <a:latin typeface="Century Gothic" panose="020B0502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fr-FR" sz="2600" b="1" dirty="0" smtClean="0">
                <a:latin typeface="Century Gothic" panose="020B0502020202020204" pitchFamily="34" charset="0"/>
                <a:hlinkClick r:id="rId3"/>
              </a:rPr>
              <a:t>krystal.bevin@det.nsw.edu.au</a:t>
            </a:r>
            <a:endParaRPr lang="fr-FR" sz="2600" b="1" dirty="0" smtClean="0">
              <a:latin typeface="Century Gothic" panose="020B0502020202020204" pitchFamily="34" charset="0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fr-FR" sz="2600" b="1" dirty="0" smtClean="0">
              <a:latin typeface="Century Gothic" panose="020B0502020202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800" dirty="0">
              <a:latin typeface="+mj-lt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fr-FR" sz="26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5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111</Template>
  <TotalTime>2029</TotalTime>
  <Words>261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_WestCoast_</vt:lpstr>
      <vt:lpstr>Courier New</vt:lpstr>
      <vt:lpstr>Century Gothic</vt:lpstr>
      <vt:lpstr>111</vt:lpstr>
      <vt:lpstr>Welcome to 10P1  with Mrs Bevin in A11 krystal.bevin@det.nsw.edu.au</vt:lpstr>
      <vt:lpstr>Things to chat about </vt:lpstr>
      <vt:lpstr>What else?</vt:lpstr>
      <vt:lpstr>PowerPoint Presentation</vt:lpstr>
      <vt:lpstr>PowerPoint Presentation</vt:lpstr>
      <vt:lpstr>BEVSPACE.WEEBLY.COM</vt:lpstr>
      <vt:lpstr>Any questions so far?</vt:lpstr>
      <vt:lpstr>Connection with English Task</vt:lpstr>
      <vt:lpstr>First writing task…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Krystal</dc:creator>
  <cp:lastModifiedBy>Krystal Bevin</cp:lastModifiedBy>
  <cp:revision>16</cp:revision>
  <dcterms:created xsi:type="dcterms:W3CDTF">2014-01-17T04:41:16Z</dcterms:created>
  <dcterms:modified xsi:type="dcterms:W3CDTF">2015-01-24T13:43:50Z</dcterms:modified>
</cp:coreProperties>
</file>