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95" d="100"/>
          <a:sy n="95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047FB-18FB-4EF6-8EFD-711E38803C0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780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2D6B6-D3EE-431C-8FF7-E5A6C58FCAC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302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EB5B1-8753-4EBE-B98B-297C9199E70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002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B01FF-499F-408D-905D-CF2B185B57A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542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8DCFE-EC83-4D96-8026-D3CA69E8E42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099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CE936-3096-4B85-9788-46D9C84FAB9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04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A87D-F134-4231-975C-795001C0F6F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50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7011C-368C-46DD-A1BB-545AE7637C8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3918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2489-E190-4139-B192-D0A06142E4A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825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83182-5DA5-488B-BCDD-6F045BA67FE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85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5F5CC-554B-4BDD-80B7-ABD089666CD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0279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3B74D8-0B87-4459-8024-BB8578112A5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rystal.bevin@det.nsw.edu.a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288" y="4868863"/>
            <a:ext cx="5688880" cy="544512"/>
          </a:xfrm>
          <a:noFill/>
          <a:ln/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rgbClr val="0085B4"/>
                </a:solidFill>
              </a:rPr>
              <a:t>Perspectives</a:t>
            </a:r>
            <a:r>
              <a:rPr lang="es-UY" altLang="en-US" sz="3600" b="1" dirty="0" smtClean="0">
                <a:solidFill>
                  <a:srgbClr val="0085B4"/>
                </a:solidFill>
              </a:rPr>
              <a:t> of </a:t>
            </a:r>
            <a:r>
              <a:rPr lang="es-UY" altLang="en-US" sz="3600" b="1" dirty="0" err="1" smtClean="0">
                <a:solidFill>
                  <a:srgbClr val="0085B4"/>
                </a:solidFill>
              </a:rPr>
              <a:t>Youth</a:t>
            </a:r>
            <a:endParaRPr lang="es-ES" altLang="en-US" sz="3600" b="1" dirty="0">
              <a:solidFill>
                <a:srgbClr val="0085B4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427258" y="5157192"/>
            <a:ext cx="5328840" cy="79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UY" altLang="en-US" sz="2000" dirty="0" err="1" smtClean="0">
                <a:solidFill>
                  <a:srgbClr val="0085B4"/>
                </a:solidFill>
              </a:rPr>
              <a:t>Introductory</a:t>
            </a:r>
            <a:r>
              <a:rPr lang="es-UY" altLang="en-US" sz="2000" dirty="0" smtClean="0">
                <a:solidFill>
                  <a:srgbClr val="0085B4"/>
                </a:solidFill>
              </a:rPr>
              <a:t> </a:t>
            </a:r>
            <a:r>
              <a:rPr lang="es-UY" altLang="en-US" sz="2000" dirty="0" err="1" smtClean="0">
                <a:solidFill>
                  <a:srgbClr val="0085B4"/>
                </a:solidFill>
              </a:rPr>
              <a:t>Activity</a:t>
            </a:r>
            <a:r>
              <a:rPr lang="es-UY" altLang="en-US" sz="2000" dirty="0" smtClean="0">
                <a:solidFill>
                  <a:srgbClr val="0085B4"/>
                </a:solidFill>
              </a:rPr>
              <a:t> – </a:t>
            </a:r>
            <a:r>
              <a:rPr lang="es-UY" altLang="en-US" sz="2000" dirty="0" err="1" smtClean="0">
                <a:solidFill>
                  <a:srgbClr val="0085B4"/>
                </a:solidFill>
              </a:rPr>
              <a:t>Humans</a:t>
            </a:r>
            <a:r>
              <a:rPr lang="es-UY" altLang="en-US" sz="2000" dirty="0" smtClean="0">
                <a:solidFill>
                  <a:srgbClr val="0085B4"/>
                </a:solidFill>
              </a:rPr>
              <a:t> of New York</a:t>
            </a:r>
            <a:endParaRPr lang="es-ES" altLang="en-US" sz="2000" dirty="0">
              <a:solidFill>
                <a:srgbClr val="0085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9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4575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7"/>
          <a:stretch/>
        </p:blipFill>
        <p:spPr bwMode="auto">
          <a:xfrm>
            <a:off x="251520" y="548680"/>
            <a:ext cx="4464496" cy="43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88"/>
          <a:stretch/>
        </p:blipFill>
        <p:spPr bwMode="auto">
          <a:xfrm>
            <a:off x="5004048" y="620688"/>
            <a:ext cx="3744416" cy="55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3" y="633859"/>
            <a:ext cx="8326766" cy="427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826" y="4892055"/>
            <a:ext cx="7488832" cy="1512168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All this… in just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one</a:t>
            </a:r>
            <a:r>
              <a:rPr lang="en-US" altLang="en-US" dirty="0" smtClean="0">
                <a:solidFill>
                  <a:schemeClr val="tx1"/>
                </a:solidFill>
              </a:rPr>
              <a:t> day. 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HONY ACTIVITY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2968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dirty="0" smtClean="0"/>
              <a:t>1. On your own device or using one of the PCs go to the HONY website:  </a:t>
            </a:r>
          </a:p>
          <a:p>
            <a:pPr marL="0" indent="0">
              <a:buNone/>
            </a:pPr>
            <a:r>
              <a:rPr lang="en-US" altLang="en-US" sz="1800" b="1" dirty="0"/>
              <a:t> </a:t>
            </a:r>
            <a:r>
              <a:rPr lang="en-US" altLang="en-US" sz="1800" b="1" dirty="0" smtClean="0"/>
              <a:t>                               </a:t>
            </a:r>
            <a:r>
              <a:rPr lang="en-US" altLang="en-US" sz="2400" b="1" dirty="0" smtClean="0"/>
              <a:t>www.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humansofnewyork</a:t>
            </a:r>
            <a:r>
              <a:rPr lang="en-US" altLang="en-US" sz="2400" b="1" dirty="0" smtClean="0"/>
              <a:t>.com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800" dirty="0" smtClean="0"/>
              <a:t>2. Spend some time reading through the photo blogs. You can discuss them with a friend if you like.</a:t>
            </a:r>
          </a:p>
          <a:p>
            <a:pPr marL="0" indent="0">
              <a:buNone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800" dirty="0" smtClean="0"/>
              <a:t>3. Individually, choose THREE of the photo blogs that </a:t>
            </a:r>
            <a:r>
              <a:rPr lang="en-US" altLang="en-US" sz="1800" b="1" dirty="0" smtClean="0"/>
              <a:t>you</a:t>
            </a:r>
            <a:r>
              <a:rPr lang="en-US" altLang="en-US" sz="1800" dirty="0" smtClean="0"/>
              <a:t> find the most interesting or engaging. </a:t>
            </a:r>
          </a:p>
          <a:p>
            <a:pPr marL="0" indent="0">
              <a:buNone/>
            </a:pPr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1800" dirty="0" smtClean="0"/>
              <a:t>4. Use a snipping or screenshot style tool to copy these photos into a document titled – </a:t>
            </a:r>
            <a:r>
              <a:rPr lang="en-US" altLang="en-US" sz="1800" b="1" dirty="0" smtClean="0"/>
              <a:t>Perspectives of HONY. </a:t>
            </a:r>
            <a:r>
              <a:rPr lang="en-US" altLang="en-US" sz="1800" dirty="0" smtClean="0"/>
              <a:t>Be sure to include your name</a:t>
            </a:r>
            <a:r>
              <a:rPr lang="en-US" altLang="en-US" sz="1800" b="1" dirty="0" smtClean="0"/>
              <a:t>.</a:t>
            </a:r>
          </a:p>
          <a:p>
            <a:pPr marL="0" indent="0">
              <a:buNone/>
            </a:pPr>
            <a:endParaRPr lang="en-US" altLang="en-US" sz="1600" b="1" dirty="0"/>
          </a:p>
          <a:p>
            <a:pPr marL="0" indent="0">
              <a:buNone/>
            </a:pPr>
            <a:r>
              <a:rPr lang="en-US" altLang="en-US" sz="1800" dirty="0" smtClean="0"/>
              <a:t>5. For each of the three photos write a paragraph explaining why you think it is </a:t>
            </a:r>
            <a:r>
              <a:rPr lang="en-US" altLang="en-US" sz="1800" b="1" i="1" dirty="0" smtClean="0"/>
              <a:t>interesting or important or emotional or shares a unique perspective</a:t>
            </a:r>
            <a:r>
              <a:rPr lang="en-US" altLang="en-US" sz="1800" dirty="0" smtClean="0"/>
              <a:t>. Consider why you think the blogger published the photo in the first place.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1800" dirty="0" smtClean="0"/>
              <a:t>6. Email your document to </a:t>
            </a:r>
            <a:r>
              <a:rPr lang="en-US" altLang="en-US" sz="1800" dirty="0" smtClean="0">
                <a:hlinkClick r:id="rId2"/>
              </a:rPr>
              <a:t>krystal.bevin@det.nsw.edu.au</a:t>
            </a:r>
            <a:r>
              <a:rPr lang="en-US" altLang="en-US" sz="1800" dirty="0" smtClean="0"/>
              <a:t> for marking.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849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9810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EXTENSION ACTIVITY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271642" cy="45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60232" y="1052736"/>
            <a:ext cx="23042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600" i="1" kern="0" dirty="0" smtClean="0"/>
              <a:t>Social fundraising sites such as INDIEGOGO are becoming more and more popular. They allow individuals to share their voice and rally support.</a:t>
            </a:r>
          </a:p>
          <a:p>
            <a:pPr marL="0" indent="0">
              <a:buFontTx/>
              <a:buNone/>
            </a:pPr>
            <a:endParaRPr lang="en-US" altLang="en-US" sz="1000" kern="0" dirty="0"/>
          </a:p>
          <a:p>
            <a:pPr marL="0" indent="0">
              <a:buFontTx/>
              <a:buNone/>
            </a:pPr>
            <a:r>
              <a:rPr lang="en-US" altLang="en-US" sz="1800" b="1" kern="0" dirty="0" smtClean="0">
                <a:solidFill>
                  <a:schemeClr val="accent1">
                    <a:lumMod val="50000"/>
                  </a:schemeClr>
                </a:solidFill>
              </a:rPr>
              <a:t>In a small group, brainstorm an idea worthy of online community donations and </a:t>
            </a:r>
            <a:r>
              <a:rPr lang="en-US" altLang="en-US" sz="1800" b="1" kern="0" dirty="0" smtClean="0"/>
              <a:t>create your pitch </a:t>
            </a:r>
            <a:r>
              <a:rPr lang="en-US" altLang="en-US" sz="1800" b="1" kern="0" dirty="0" smtClean="0">
                <a:solidFill>
                  <a:schemeClr val="accent1">
                    <a:lumMod val="50000"/>
                  </a:schemeClr>
                </a:solidFill>
              </a:rPr>
              <a:t>following the INDIEGOGO guidelines.  </a:t>
            </a:r>
          </a:p>
          <a:p>
            <a:pPr marL="0" indent="0">
              <a:buFontTx/>
              <a:buNone/>
            </a:pPr>
            <a:endParaRPr lang="en-US" altLang="en-US" sz="1100" kern="0" dirty="0"/>
          </a:p>
          <a:p>
            <a:pPr marL="0" indent="0">
              <a:buFontTx/>
              <a:buNone/>
            </a:pPr>
            <a:r>
              <a:rPr lang="en-US" altLang="en-US" sz="1600" kern="0" dirty="0" smtClean="0"/>
              <a:t>The class will then vote for the most worthy and convincing pitch!</a:t>
            </a:r>
            <a:endParaRPr lang="en-US" alt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5930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31701"/>
            <a:ext cx="8229600" cy="98107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Thinking About the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Concept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r>
              <a:rPr lang="en-US" altLang="en-US" dirty="0" smtClean="0"/>
              <a:t>What does the word “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perspective</a:t>
            </a:r>
            <a:r>
              <a:rPr lang="en-US" altLang="en-US" dirty="0" smtClean="0"/>
              <a:t>” mean?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How would you define the term “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youth</a:t>
            </a:r>
            <a:r>
              <a:rPr lang="en-US" altLang="en-US" dirty="0" smtClean="0"/>
              <a:t>”?</a:t>
            </a:r>
          </a:p>
          <a:p>
            <a:endParaRPr lang="en-US" altLang="en-US" dirty="0"/>
          </a:p>
          <a:p>
            <a:r>
              <a:rPr lang="en-US" altLang="en-US" dirty="0" smtClean="0"/>
              <a:t>With that in mind, what do you predict we will be studying this term in our module “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Perspectives of Youth</a:t>
            </a:r>
            <a:r>
              <a:rPr lang="en-US" altLang="en-US" dirty="0" smtClean="0"/>
              <a:t>”?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9693"/>
            <a:ext cx="8229600" cy="98107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Food for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Thought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dirty="0" smtClean="0"/>
              <a:t>Can one person’s perspective, their point of view, </a:t>
            </a:r>
            <a:r>
              <a:rPr lang="en-US" altLang="en-US" sz="5400" b="1" dirty="0" smtClean="0">
                <a:solidFill>
                  <a:schemeClr val="accent1">
                    <a:lumMod val="50000"/>
                  </a:schemeClr>
                </a:solidFill>
              </a:rPr>
              <a:t>be powerful enough to change the world</a:t>
            </a:r>
            <a:r>
              <a:rPr lang="en-US" altLang="en-US" sz="5400" dirty="0" smtClean="0"/>
              <a:t>?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3709"/>
            <a:ext cx="8229600" cy="98107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Humans of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New York</a:t>
            </a:r>
            <a:r>
              <a:rPr lang="en-US" altLang="en-US" dirty="0" smtClean="0">
                <a:solidFill>
                  <a:schemeClr val="tx1"/>
                </a:solidFill>
              </a:rPr>
              <a:t>.com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chemeClr val="accent1">
                    <a:lumMod val="50000"/>
                  </a:schemeClr>
                </a:solidFill>
              </a:rPr>
              <a:t>Perspectives from Everyday People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endParaRPr lang="en-US" altLang="en-US" dirty="0" smtClean="0"/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7200" dirty="0" smtClean="0"/>
              <a:t>What is HONY?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40" y="5837677"/>
            <a:ext cx="9684568" cy="10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56531"/>
            <a:ext cx="3744664" cy="2565251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Let’s take a look at a recent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photo blog </a:t>
            </a:r>
            <a:r>
              <a:rPr lang="en-US" altLang="en-US" dirty="0" smtClean="0">
                <a:solidFill>
                  <a:schemeClr val="tx1"/>
                </a:solidFill>
              </a:rPr>
              <a:t>on HONY…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5118"/>
            <a:ext cx="3384376" cy="60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3744664" cy="2565251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How does this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one random encounter </a:t>
            </a:r>
            <a:r>
              <a:rPr lang="en-US" altLang="en-US" dirty="0" smtClean="0">
                <a:solidFill>
                  <a:schemeClr val="tx1"/>
                </a:solidFill>
              </a:rPr>
              <a:t>develop?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773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1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712968" cy="5904656"/>
          </a:xfrm>
        </p:spPr>
        <p:txBody>
          <a:bodyPr/>
          <a:lstStyle/>
          <a:p>
            <a:pPr algn="r"/>
            <a:r>
              <a:rPr lang="en-US" altLang="en-US" dirty="0" smtClean="0">
                <a:solidFill>
                  <a:schemeClr val="tx1"/>
                </a:solidFill>
              </a:rPr>
              <a:t>What happens next is pretty 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cool</a:t>
            </a:r>
            <a:r>
              <a:rPr lang="en-US" altLang="en-US" dirty="0" smtClean="0">
                <a:solidFill>
                  <a:schemeClr val="tx1"/>
                </a:solidFill>
              </a:rPr>
              <a:t>...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It is an example of how one person (and their perspective or </a:t>
            </a:r>
            <a:r>
              <a:rPr lang="en-US" altLang="en-US" i="1" dirty="0" smtClean="0">
                <a:solidFill>
                  <a:schemeClr val="accent1">
                    <a:lumMod val="50000"/>
                  </a:schemeClr>
                </a:solidFill>
              </a:rPr>
              <a:t>view on the world</a:t>
            </a:r>
            <a:r>
              <a:rPr lang="en-US" altLang="en-US" dirty="0" smtClean="0">
                <a:solidFill>
                  <a:schemeClr val="tx1"/>
                </a:solidFill>
              </a:rPr>
              <a:t>) can affect real and meaningful change.</a:t>
            </a:r>
            <a:endParaRPr lang="en-US" alt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72408" cy="609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968936" cy="60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7369</TotalTime>
  <Words>324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Diseño predeterminado</vt:lpstr>
      <vt:lpstr>Perspectives of Youth</vt:lpstr>
      <vt:lpstr>Thinking About the Concept</vt:lpstr>
      <vt:lpstr>Food for Thought</vt:lpstr>
      <vt:lpstr>Humans of New York.com Perspectives from Everyday People</vt:lpstr>
      <vt:lpstr>Let’s take a look at a recent photo blog on HONY…</vt:lpstr>
      <vt:lpstr>How does this one random encounter develop?</vt:lpstr>
      <vt:lpstr>What happens next is pretty cool...   It is an example of how one person (and their perspective or view on the world) can affect real and meaningful change.</vt:lpstr>
      <vt:lpstr>PowerPoint Presentation</vt:lpstr>
      <vt:lpstr>PowerPoint Presentation</vt:lpstr>
      <vt:lpstr>PowerPoint Presentation</vt:lpstr>
      <vt:lpstr>PowerPoint Presentation</vt:lpstr>
      <vt:lpstr>All this… in just one day. </vt:lpstr>
      <vt:lpstr>HONY ACTIVITY</vt:lpstr>
      <vt:lpstr>EXTENSION ACTIVITY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Krystal Bevin</cp:lastModifiedBy>
  <cp:revision>679</cp:revision>
  <dcterms:created xsi:type="dcterms:W3CDTF">2010-05-23T14:28:12Z</dcterms:created>
  <dcterms:modified xsi:type="dcterms:W3CDTF">2015-01-24T13:11:19Z</dcterms:modified>
</cp:coreProperties>
</file>